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sldIdLst>
    <p:sldId id="257" r:id="rId2"/>
    <p:sldId id="258" r:id="rId3"/>
    <p:sldId id="259" r:id="rId4"/>
    <p:sldId id="270" r:id="rId5"/>
    <p:sldId id="271" r:id="rId6"/>
    <p:sldId id="272" r:id="rId7"/>
    <p:sldId id="288" r:id="rId8"/>
    <p:sldId id="289" r:id="rId9"/>
    <p:sldId id="290" r:id="rId10"/>
    <p:sldId id="300" r:id="rId11"/>
    <p:sldId id="301" r:id="rId12"/>
    <p:sldId id="302" r:id="rId13"/>
    <p:sldId id="264" r:id="rId1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9"/>
  </p:normalViewPr>
  <p:slideViewPr>
    <p:cSldViewPr snapToGrid="0" snapToObjects="1">
      <p:cViewPr varScale="1">
        <p:scale>
          <a:sx n="102" d="100"/>
          <a:sy n="102" d="100"/>
        </p:scale>
        <p:origin x="16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51802-6A2B-4FC4-97D3-46A1F00529CA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2673A-DE19-4CC3-86C6-F090E0A8F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075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2313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80384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84236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26789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0622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119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58404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16178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39971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3449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89593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64975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77659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48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058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89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641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2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4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77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359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832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86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4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672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420686" y="2448569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D9E1A7-915E-0A86-9D29-6FD2F6610335}"/>
              </a:ext>
            </a:extLst>
          </p:cNvPr>
          <p:cNvSpPr/>
          <p:nvPr/>
        </p:nvSpPr>
        <p:spPr>
          <a:xfrm>
            <a:off x="5693728" y="2448563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CE26F3-88C5-085E-378F-4B18438C5E9B}"/>
              </a:ext>
            </a:extLst>
          </p:cNvPr>
          <p:cNvSpPr txBox="1"/>
          <p:nvPr/>
        </p:nvSpPr>
        <p:spPr>
          <a:xfrm>
            <a:off x="4421608" y="2557819"/>
            <a:ext cx="119295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600" dirty="0">
                <a:latin typeface="Verdana" panose="020B0604030504040204" pitchFamily="34" charset="0"/>
                <a:ea typeface="Verdana" panose="020B0604030504040204" pitchFamily="34" charset="0"/>
              </a:rPr>
              <a:t>=</a:t>
            </a:r>
          </a:p>
        </p:txBody>
      </p:sp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29497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12 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12 </a:t>
            </a:r>
            <a:endParaRPr lang="en-GB" sz="2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29497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36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12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60701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24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12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60701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48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12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7161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42023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60 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12 </a:t>
            </a:r>
            <a:endParaRPr lang="en-GB" sz="2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42023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84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12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73227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72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12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73227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96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12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25344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92128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108 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12 </a:t>
            </a:r>
            <a:endParaRPr lang="en-GB" sz="2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92128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132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12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123332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120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12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123332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144 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12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9551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29497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29497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60701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60701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084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420686" y="2313149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D9E1A7-915E-0A86-9D29-6FD2F6610335}"/>
              </a:ext>
            </a:extLst>
          </p:cNvPr>
          <p:cNvSpPr/>
          <p:nvPr/>
        </p:nvSpPr>
        <p:spPr>
          <a:xfrm>
            <a:off x="5693728" y="2313143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CE26F3-88C5-085E-378F-4B18438C5E9B}"/>
              </a:ext>
            </a:extLst>
          </p:cNvPr>
          <p:cNvSpPr txBox="1"/>
          <p:nvPr/>
        </p:nvSpPr>
        <p:spPr>
          <a:xfrm>
            <a:off x="4421608" y="2422399"/>
            <a:ext cx="119295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600" dirty="0">
                <a:latin typeface="Verdana" panose="020B0604030504040204" pitchFamily="34" charset="0"/>
                <a:ea typeface="Verdana" panose="020B0604030504040204" pitchFamily="34" charset="0"/>
              </a:rPr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5530006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271463" y="2222952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D9E1A7-915E-0A86-9D29-6FD2F6610335}"/>
              </a:ext>
            </a:extLst>
          </p:cNvPr>
          <p:cNvSpPr/>
          <p:nvPr/>
        </p:nvSpPr>
        <p:spPr>
          <a:xfrm>
            <a:off x="5544505" y="2222946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CE26F3-88C5-085E-378F-4B18438C5E9B}"/>
              </a:ext>
            </a:extLst>
          </p:cNvPr>
          <p:cNvSpPr txBox="1"/>
          <p:nvPr/>
        </p:nvSpPr>
        <p:spPr>
          <a:xfrm>
            <a:off x="4272385" y="2332202"/>
            <a:ext cx="119295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600" dirty="0">
                <a:latin typeface="Verdana" panose="020B0604030504040204" pitchFamily="34" charset="0"/>
                <a:ea typeface="Verdana" panose="020B0604030504040204" pitchFamily="34" charset="0"/>
              </a:rPr>
              <a:t>&lt;</a:t>
            </a:r>
          </a:p>
        </p:txBody>
      </p:sp>
    </p:spTree>
    <p:extLst>
      <p:ext uri="{BB962C8B-B14F-4D97-AF65-F5344CB8AC3E}">
        <p14:creationId xmlns:p14="http://schemas.microsoft.com/office/powerpoint/2010/main" val="1400134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42023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 x 12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42023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 x 12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73227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 x 12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73227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 x 12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4324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42023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 x 12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42023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7 x 12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73227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 x 12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73227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8 x 12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255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42023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9 x 12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42023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11 x 12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73227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10 x 12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73227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12 x 12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3256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42023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12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42023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36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73227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24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73227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48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8098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42023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60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42023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84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73227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72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73227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96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545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29497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108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29497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132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60701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120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60701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144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0312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119</TotalTime>
  <Words>165</Words>
  <Application>Microsoft Macintosh PowerPoint</Application>
  <PresentationFormat>A4 Paper (210x297 mm)</PresentationFormat>
  <Paragraphs>78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19</cp:revision>
  <dcterms:created xsi:type="dcterms:W3CDTF">2022-02-01T11:05:46Z</dcterms:created>
  <dcterms:modified xsi:type="dcterms:W3CDTF">2023-08-21T07:59:09Z</dcterms:modified>
</cp:coreProperties>
</file>